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3" r:id="rId14"/>
    <p:sldId id="274" r:id="rId15"/>
    <p:sldId id="277" r:id="rId16"/>
    <p:sldId id="280" r:id="rId17"/>
    <p:sldId id="281" r:id="rId18"/>
    <p:sldId id="299" r:id="rId19"/>
    <p:sldId id="284" r:id="rId20"/>
    <p:sldId id="285" r:id="rId21"/>
    <p:sldId id="289" r:id="rId22"/>
    <p:sldId id="290" r:id="rId23"/>
    <p:sldId id="287" r:id="rId24"/>
    <p:sldId id="288" r:id="rId25"/>
    <p:sldId id="300" r:id="rId26"/>
  </p:sldIdLst>
  <p:sldSz cx="9144000" cy="6858000" type="screen4x3"/>
  <p:notesSz cx="6858000" cy="9144000"/>
  <p:embeddedFontLst>
    <p:embeddedFont>
      <p:font typeface="Bebas Neue" panose="020B0606020202050201" pitchFamily="34" charset="77"/>
      <p:regular r:id="rId28"/>
    </p:embeddedFont>
    <p:embeddedFont>
      <p:font typeface="Franklin Gothic" panose="020B0603020102020204" pitchFamily="34" charset="0"/>
      <p:bold r:id="rId29"/>
    </p:embeddedFont>
    <p:embeddedFont>
      <p:font typeface="Roboto Condensed" panose="02000000000000000000" pitchFamily="2" charset="0"/>
      <p:regular r:id="rId30"/>
      <p:bold r:id="rId31"/>
      <p:italic r:id="rId32"/>
      <p:boldItalic r:id="rId33"/>
    </p:embeddedFont>
    <p:embeddedFont>
      <p:font typeface="Roboto Mono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jqA7ZTy/kWAIlFmk42faLzAYBM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75"/>
    <p:restoredTop sz="94631"/>
  </p:normalViewPr>
  <p:slideViewPr>
    <p:cSldViewPr snapToGrid="0" snapToObjects="1">
      <p:cViewPr varScale="1">
        <p:scale>
          <a:sx n="97" d="100"/>
          <a:sy n="97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360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4838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5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4800" b="1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4800" b="1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4800" b="1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4800" b="1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4800" b="1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4800" b="1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4800" b="1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6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solidFill>
          <a:schemeClr val="dk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6"/>
          <p:cNvSpPr txBox="1">
            <a:spLocks noGrp="1"/>
          </p:cNvSpPr>
          <p:nvPr>
            <p:ph type="body" idx="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pic>
        <p:nvPicPr>
          <p:cNvPr id="84" name="Google Shape;84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56"/>
          <p:cNvSpPr txBox="1">
            <a:spLocks noGrp="1"/>
          </p:cNvSpPr>
          <p:nvPr>
            <p:ph type="body" idx="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•"/>
              <a:defRPr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Char char="•"/>
              <a:defRPr/>
            </a:lvl8pPr>
            <a:lvl9pPr marL="411480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56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6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dk2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6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9" name="Google Shape;89;p5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7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46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8" name="Google Shape;18;p46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" name="Google Shape;19;p46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0" name="Google Shape;20;p46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Título y objetos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7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" name="Google Shape;23;p47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7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7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6" name="Google Shape;26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28" name="Google Shape;28;p47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2">
  <p:cSld name="TITLE_4">
    <p:bg>
      <p:bgPr>
        <a:solidFill>
          <a:schemeClr val="accen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8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31" name="Google Shape;31;p48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" name="Google Shape;32;p48" descr="Imagen que contiene persona, foto, hombre, mujer&#10;&#10;Descripción generada automáticamente"/>
            <p:cNvPicPr preferRelativeResize="0"/>
            <p:nvPr/>
          </p:nvPicPr>
          <p:blipFill rotWithShape="1">
            <a:blip r:embed="rId2">
              <a:alphaModFix/>
            </a:blip>
            <a:srcRect r="16351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33" name="Google Shape;33;p48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  <p:pic>
        <p:nvPicPr>
          <p:cNvPr id="34" name="Google Shape;3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9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9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9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40" name="Google Shape;40;p49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Google Shape;41;p49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9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3">
  <p:cSld name="TITLE_1_1">
    <p:bg>
      <p:bgPr>
        <a:solidFill>
          <a:schemeClr val="accen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0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Google Shape;45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0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7" name="Google Shape;47;p50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>
  <p:cSld name="OBJECT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1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1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53" name="Google Shape;53;p51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" name="Google Shape;54;p51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4">
  <p:cSld name="TITLE_2_1">
    <p:bg>
      <p:bgPr>
        <a:solidFill>
          <a:schemeClr val="accent3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2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2" descr="Imagen que contiene persona, foto, hombre, muj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r="16351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0" name="Google Shape;60;p5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4">
  <p:cSld name="OBJECT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3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BED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53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5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66" name="Google Shape;66;p53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" name="Google Shape;67;p53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3"/>
          <p:cNvSpPr txBox="1"/>
          <p:nvPr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rPr>
              <a:t>‹Nº›</a:t>
            </a:fld>
            <a:endParaRPr sz="1200" b="0" i="0" u="none" strike="noStrike" cap="none">
              <a:solidFill>
                <a:srgbClr val="6C7A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8" name="Google Shape;8;p44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djangoproject.com/wiki/OracleTestSetu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DESARROLLO WEB</a:t>
            </a:r>
            <a:endParaRPr/>
          </a:p>
        </p:txBody>
      </p:sp>
      <p:sp>
        <p:nvSpPr>
          <p:cNvPr id="97" name="Google Shape;97;p1"/>
          <p:cNvSpPr>
            <a:spLocks noGrp="1"/>
          </p:cNvSpPr>
          <p:nvPr>
            <p:ph type="subTitle" idx="1"/>
          </p:nvPr>
        </p:nvSpPr>
        <p:spPr>
          <a:xfrm>
            <a:off x="6386512" y="5620875"/>
            <a:ext cx="2502087" cy="873900"/>
          </a:xfrm>
          <a:prstGeom prst="roundRect">
            <a:avLst>
              <a:gd name="adj" fmla="val 16667"/>
            </a:avLst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sz="3600"/>
              <a:t>PGY3121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Primero debemos importar es el cliente de conexión en función de motor de base de datos a utilizar. Por defecto Django soporta </a:t>
            </a:r>
            <a:r>
              <a:rPr lang="es-ES" dirty="0" err="1"/>
              <a:t>SQLite</a:t>
            </a:r>
            <a:r>
              <a:rPr lang="es-ES" dirty="0"/>
              <a:t>, pero en nuestro caso vamos a trabajar con Oracle, 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Debemos considerar trabajar con cualquier versión de Oracle superior o igual a 12, en esta materia se trabajará con Oracle 18c </a:t>
            </a:r>
            <a:r>
              <a:rPr lang="es-ES" dirty="0" err="1"/>
              <a:t>express</a:t>
            </a:r>
            <a:r>
              <a:rPr lang="es-ES" dirty="0"/>
              <a:t> </a:t>
            </a:r>
            <a:r>
              <a:rPr lang="es-ES" dirty="0" err="1"/>
              <a:t>edition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Lo primero que se realiza es instalar el paquete de compatibilidad con Oracle: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dirty="0"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ES" dirty="0"/>
              <a:t> </a:t>
            </a:r>
            <a:endParaRPr dirty="0"/>
          </a:p>
        </p:txBody>
      </p:sp>
      <p:sp>
        <p:nvSpPr>
          <p:cNvPr id="162" name="Google Shape;162;p11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MODELOS EN DJANGO	</a:t>
            </a: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73D9E5-92CA-6E44-BCEA-D5E48913A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331" y="5353100"/>
            <a:ext cx="6235700" cy="1003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Una vez cargado el cliente para Python, debemos crear la esquema en base de datos, recuerda que aquí se esta utilizando Oracle 18c Express </a:t>
            </a:r>
            <a:r>
              <a:rPr lang="es-ES" dirty="0" err="1"/>
              <a:t>Edition</a:t>
            </a:r>
            <a:r>
              <a:rPr lang="es-ES" dirty="0"/>
              <a:t> 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Nuestro esquema se llama c##prueba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MODELOS EN DJANGO	</a:t>
            </a: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DF6EAF-81AE-C242-8FD7-E1C039958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16" y="3978488"/>
            <a:ext cx="74549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Ahora vamos a configurar la base de datos en nuestro proyecto con Django</a:t>
            </a:r>
          </a:p>
          <a:p>
            <a:r>
              <a:rPr lang="es-ES" dirty="0"/>
              <a:t>Abre el archivo “</a:t>
            </a:r>
            <a:r>
              <a:rPr lang="es-ES" dirty="0" err="1"/>
              <a:t>settings.py</a:t>
            </a:r>
            <a:r>
              <a:rPr lang="es-ES" dirty="0"/>
              <a:t>” y busca la sección de DATABASES, luego cámbiala por lo siguiente: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Recuerda que si tienes dudas puedes recurrir a </a:t>
            </a:r>
            <a:r>
              <a:rPr lang="es-CL" dirty="0">
                <a:hlinkClick r:id="rId3"/>
              </a:rPr>
              <a:t>https://code.djangoproject.com/wiki/OracleTestSetup</a:t>
            </a: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MODELOS EN DJANGO	</a:t>
            </a: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5CFAAF-A48C-6141-B6E8-B93579918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909" y="2884408"/>
            <a:ext cx="4005695" cy="27249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>
            <a:spLocks noGrp="1"/>
          </p:cNvSpPr>
          <p:nvPr>
            <p:ph type="body" idx="1"/>
          </p:nvPr>
        </p:nvSpPr>
        <p:spPr>
          <a:xfrm>
            <a:off x="294150" y="1218601"/>
            <a:ext cx="8555700" cy="783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Ahora solo nos queda crear modelos en nuestro proyecto y migrarlos.</a:t>
            </a:r>
            <a:endParaRPr dirty="0"/>
          </a:p>
        </p:txBody>
      </p:sp>
      <p:sp>
        <p:nvSpPr>
          <p:cNvPr id="218" name="Google Shape;218;p1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MODELOS EN DJANGO	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136848-A0F2-6442-8788-358316ECC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884" y="2195209"/>
            <a:ext cx="1905000" cy="4076700"/>
          </a:xfrm>
          <a:prstGeom prst="rect">
            <a:avLst/>
          </a:prstGeom>
        </p:spPr>
      </p:pic>
      <p:sp>
        <p:nvSpPr>
          <p:cNvPr id="8" name="Google Shape;217;p18">
            <a:extLst>
              <a:ext uri="{FF2B5EF4-FFF2-40B4-BE49-F238E27FC236}">
                <a16:creationId xmlns:a16="http://schemas.microsoft.com/office/drawing/2014/main" id="{1DBB7B8E-D572-D743-B78C-F347C43B5D5E}"/>
              </a:ext>
            </a:extLst>
          </p:cNvPr>
          <p:cNvSpPr txBox="1">
            <a:spLocks/>
          </p:cNvSpPr>
          <p:nvPr/>
        </p:nvSpPr>
        <p:spPr>
          <a:xfrm>
            <a:off x="294150" y="2195209"/>
            <a:ext cx="6002741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r>
              <a:rPr lang="es-ES" dirty="0"/>
              <a:t>En los pasos anteriores al crear la una aplicación para el proyecto, en el directorio de la aplicación, Django ha creado el archivo “</a:t>
            </a:r>
            <a:r>
              <a:rPr lang="es-ES" dirty="0" err="1"/>
              <a:t>models.py</a:t>
            </a:r>
            <a:r>
              <a:rPr lang="es-ES" dirty="0"/>
              <a:t>”.</a:t>
            </a:r>
          </a:p>
          <a:p>
            <a:pPr indent="-228600">
              <a:buFont typeface="Franklin Gothic"/>
              <a:buNone/>
            </a:pPr>
            <a:endParaRPr lang="es-E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Al abrir el archivo </a:t>
            </a:r>
            <a:r>
              <a:rPr lang="es-ES" dirty="0" err="1"/>
              <a:t>models.py</a:t>
            </a:r>
            <a:r>
              <a:rPr lang="es-ES" dirty="0"/>
              <a:t>, Django nos propone que escribamos las clases para cada uno de nuestros modelos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226" name="Google Shape;226;p19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MODELOS EN DJANGO	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A8A9DB3-4F96-0143-B87F-7B50CEF58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81" y="2238238"/>
            <a:ext cx="6546273" cy="41181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2205559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CREACIÓN DE LAS TABLAS EN LA BASE DE DATOS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Una vez tengamos configurado los modelos o cada vez que los cambiemos o agreguemos nuevos, debemos ejecutar el siguiente comando: </a:t>
            </a:r>
            <a:r>
              <a:rPr lang="es-ES" b="1" dirty="0" err="1"/>
              <a:t>phython</a:t>
            </a:r>
            <a:r>
              <a:rPr lang="es-ES" b="1" dirty="0"/>
              <a:t> </a:t>
            </a:r>
            <a:r>
              <a:rPr lang="es-ES" b="1" dirty="0" err="1"/>
              <a:t>manage.py</a:t>
            </a:r>
            <a:r>
              <a:rPr lang="es-ES" b="1" dirty="0"/>
              <a:t> </a:t>
            </a:r>
            <a:r>
              <a:rPr lang="es-ES" b="1" dirty="0" err="1"/>
              <a:t>makemigrations</a:t>
            </a:r>
            <a:endParaRPr b="1"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Ahora, este comando no crea los modelos en la base de datos, sino que configura a Django para que detecte los modelos como válidos.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269" name="Google Shape;269;p25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CREACIÓN DE LAS TABLAS</a:t>
            </a: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817D81-E04C-C74E-9282-B41741998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2733400"/>
            <a:ext cx="74422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Ahora le pedimos a Django que haga las migraciones hacia Oracle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277" name="Google Shape;277;p2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CREACIÓN DE LAS TABLAS</a:t>
            </a: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2C3795-03C4-CA42-BC70-DE4A0775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2097231"/>
            <a:ext cx="6083300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Veamos si se crearon en la base de datos con éxito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Ya tenemos lista nuestra conexión a Oracle, y se se fijan Django creo todas las tablas que requiere para su funcionamiento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277" name="Google Shape;277;p2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CREACIÓN DE LAS TABLAS</a:t>
            </a: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1DD1CC-B0FA-474C-BBE3-432869AB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291" y="1791278"/>
            <a:ext cx="2667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34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PANEL DE ADMINISTRACIÓN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3013427"/>
          </a:xfrm>
          <a:prstGeom prst="rect">
            <a:avLst/>
          </a:prstGeom>
          <a:solidFill>
            <a:srgbClr val="DE3075">
              <a:alpha val="6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 dirty="0"/>
              <a:t>Creación del </a:t>
            </a:r>
            <a:r>
              <a:rPr lang="es-ES" dirty="0" err="1"/>
              <a:t>Backend</a:t>
            </a:r>
            <a:r>
              <a:rPr lang="es-ES" dirty="0"/>
              <a:t> de un sitio web usando Django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Una de las ve</a:t>
            </a:r>
            <a:r>
              <a:rPr lang="es-ES" dirty="0"/>
              <a:t>ntajas de trabajar con Django es que este </a:t>
            </a:r>
            <a:r>
              <a:rPr lang="es-ES" dirty="0" err="1"/>
              <a:t>framework</a:t>
            </a:r>
            <a:r>
              <a:rPr lang="es-ES" dirty="0"/>
              <a:t> permite crear de forma automática un panel de administración, tanto para las tablas como para los usuarios creados en el servidor de base de datos.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Lo primero que debemos hacer es crear un súper usuario para el panel de administración.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r>
              <a:rPr lang="es-ES" dirty="0"/>
              <a:t>Luego debemos definir el nombre de usuario y la contraseña, que debe ser segura.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0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PANEL DE ADMINISTRACIÓN</a:t>
            </a: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58A35F-11B5-B744-94AD-480932D16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4188113"/>
            <a:ext cx="65913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Busca en el directorio de tu aplicación, un archivo llamado “</a:t>
            </a:r>
            <a:r>
              <a:rPr lang="es-ES" dirty="0" err="1"/>
              <a:t>admin.py</a:t>
            </a:r>
            <a:r>
              <a:rPr lang="es-ES" dirty="0"/>
              <a:t>” y ábrelo para edición.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335" name="Google Shape;335;p3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PANEL DE ADMINISTRACIÓN</a:t>
            </a:r>
            <a:endParaRPr/>
          </a:p>
        </p:txBody>
      </p:sp>
      <p:pic>
        <p:nvPicPr>
          <p:cNvPr id="336" name="Google Shape;33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7630" y="2383003"/>
            <a:ext cx="2608740" cy="342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Dentro de este archivo, debemos agregar los modelos que queremos que se puedan editar desde el panel de administración.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PANEL DE ADMINISTRACIÓN</a:t>
            </a: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DF544C-E306-D445-A4F0-DACBFB7E8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99" y="3307014"/>
            <a:ext cx="52451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Levantamos el servidor y utilizamos la siguiente URL e introducimos nuestras credenciales recién creadas.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s-ES"/>
              <a:t>127.0.0.1:8000/admin</a:t>
            </a:r>
            <a:endParaRPr/>
          </a:p>
        </p:txBody>
      </p:sp>
      <p:sp>
        <p:nvSpPr>
          <p:cNvPr id="321" name="Google Shape;321;p32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PANEL DE ADMINISTRACIÓN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CF8455-FFF2-1241-ABB1-75F95AD0D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1" y="2673308"/>
            <a:ext cx="4281055" cy="34943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La interfaz aparece de la siguiente forma: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lang="es-ES"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lang="es-CL"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328" name="Google Shape;328;p33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PANEL DE ADMINISTRACIÓN</a:t>
            </a: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A10C2D0-01C6-374A-A0E5-0CDCD095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93" y="2266456"/>
            <a:ext cx="7816213" cy="359401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Si queremos agregar una nueva categoría lo podemos hacer: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endParaRPr lang="es-ES"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lang="es-ES"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lang="es-CL"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</p:txBody>
      </p:sp>
      <p:sp>
        <p:nvSpPr>
          <p:cNvPr id="328" name="Google Shape;328;p33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PANEL DE ADMINISTRACIÓN</a:t>
            </a:r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6DD099-E461-7749-BBBB-65C0D7DD2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356" y="2211378"/>
            <a:ext cx="6965287" cy="223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37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EN ESTA SESIÓN</a:t>
            </a:r>
            <a:endParaRPr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Mode</a:t>
            </a:r>
            <a:r>
              <a:rPr lang="es-ES" dirty="0"/>
              <a:t>los en Django.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Creación de las tablas en la base de datos.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Panel de administración de la Base de datos.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23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-ES"/>
              <a:t>MODELOS EN DJANGO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Ya hemos trabajado con los </a:t>
            </a:r>
            <a:r>
              <a:rPr lang="es-ES" dirty="0" err="1"/>
              <a:t>Templates</a:t>
            </a:r>
            <a:r>
              <a:rPr lang="es-ES" dirty="0"/>
              <a:t> y las Vistas en Django y ahora corresponde el trabajo a los Modelos.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Un modelo es una clase que contiene datos y también puede contener un constructor y otros métodos.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Los modelos deben ser creados en el archivo “</a:t>
            </a:r>
            <a:r>
              <a:rPr lang="es-ES" dirty="0" err="1"/>
              <a:t>models.py</a:t>
            </a:r>
            <a:r>
              <a:rPr lang="es-ES" dirty="0"/>
              <a:t>”.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Una de las formas que tiene Django de trabajar con base de datos es crear a partir de los modelos la estructura mediante migración de la base de datos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5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MODELOS EN DJANGO	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Cada clase modelo en Django hereda desde la clase models.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Un modelo puede establecer relaciones con otros modelos.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Las relaciones pueden ser del tipo uno a uno, uno a muchos y muchos a muchos.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Cada campo puede contener además de su tipo específico un conjunto de atributos que permiten definir características específicas para el campo (tamaño o longitud, si permite valores nulos, si es campo clave o clave foránea, etc.)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MODELOS EN DJANGO	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Nuestro objetivo es utilizar la facilidad de Django para hacer una serie de tareas que de otra forma deberíamos hacer a mano.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La diferencia radica en que un proyecto puede estar subdividido en ninguna o muchas aplicaciones.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Django crea esta definición para poder ordenar proyectos muy complejos.</a:t>
            </a:r>
            <a:endParaRPr dirty="0"/>
          </a:p>
        </p:txBody>
      </p:sp>
      <p:sp>
        <p:nvSpPr>
          <p:cNvPr id="131" name="Google Shape;131;p7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MODELOS EN DJANGO	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/>
              <a:t>De esta forma, podríamos tener una estructura de proyecto como la siguiente: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MODELOS EN DJANGO	</a:t>
            </a:r>
            <a:endParaRPr/>
          </a:p>
        </p:txBody>
      </p:sp>
      <p:sp>
        <p:nvSpPr>
          <p:cNvPr id="138" name="Google Shape;138;p8"/>
          <p:cNvSpPr/>
          <p:nvPr/>
        </p:nvSpPr>
        <p:spPr>
          <a:xfrm>
            <a:off x="1056443" y="2221851"/>
            <a:ext cx="6906827" cy="385290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A223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Proyecto 1 (Gestión DUOC)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1853953" y="3160450"/>
            <a:ext cx="1651246" cy="232595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rgbClr val="007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App1 Gestión de Alumnos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3746377" y="3160450"/>
            <a:ext cx="1651246" cy="232595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25400" cap="flat" cmpd="sng">
            <a:solidFill>
              <a:srgbClr val="B654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App2 Gestión de Docentes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8"/>
          <p:cNvSpPr/>
          <p:nvPr/>
        </p:nvSpPr>
        <p:spPr>
          <a:xfrm>
            <a:off x="5638801" y="3160450"/>
            <a:ext cx="1651246" cy="232595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25400" cap="flat" cmpd="sng">
            <a:solidFill>
              <a:srgbClr val="7E0A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App3 Gestión de Administrativos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Es importante conocer esta estructura, pues las funcionalidades de gestión de la base de datos y de los modelos no funcionan a menos que estés trabajando con una aplicación definida dentro de un proyecto.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endParaRPr dirty="0"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" dirty="0"/>
              <a:t>Por lo tanto a nuestro proyecto trabajaremos en nuestra aplicación </a:t>
            </a:r>
            <a:r>
              <a:rPr lang="es-ES" b="1" dirty="0"/>
              <a:t>CORE</a:t>
            </a:r>
            <a:endParaRPr b="1" dirty="0"/>
          </a:p>
        </p:txBody>
      </p:sp>
      <p:sp>
        <p:nvSpPr>
          <p:cNvPr id="147" name="Google Shape;147;p9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</a:pPr>
            <a:r>
              <a:rPr lang="es-ES"/>
              <a:t>MODELOS EN DJANGO	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5021</TotalTime>
  <Words>882</Words>
  <Application>Microsoft Macintosh PowerPoint</Application>
  <PresentationFormat>Presentación en pantalla (4:3)</PresentationFormat>
  <Paragraphs>139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Bebas Neue</vt:lpstr>
      <vt:lpstr>Calibri</vt:lpstr>
      <vt:lpstr>Roboto Mono</vt:lpstr>
      <vt:lpstr>Roboto Condensed</vt:lpstr>
      <vt:lpstr>Franklin Gothic</vt:lpstr>
      <vt:lpstr>Arial</vt:lpstr>
      <vt:lpstr>Tema de Office</vt:lpstr>
      <vt:lpstr>DESARROLLO WEB</vt:lpstr>
      <vt:lpstr>Creación del Backend de un sitio web usando Django</vt:lpstr>
      <vt:lpstr>EN ESTA SESIÓN</vt:lpstr>
      <vt:lpstr>MODELOS EN DJANGO</vt:lpstr>
      <vt:lpstr>MODELOS EN DJANGO </vt:lpstr>
      <vt:lpstr>MODELOS EN DJANGO </vt:lpstr>
      <vt:lpstr>MODELOS EN DJANGO </vt:lpstr>
      <vt:lpstr>MODELOS EN DJANGO </vt:lpstr>
      <vt:lpstr>MODELOS EN DJANGO </vt:lpstr>
      <vt:lpstr>MODELOS EN DJANGO </vt:lpstr>
      <vt:lpstr>MODELOS EN DJANGO </vt:lpstr>
      <vt:lpstr>MODELOS EN DJANGO </vt:lpstr>
      <vt:lpstr>MODELOS EN DJANGO </vt:lpstr>
      <vt:lpstr>MODELOS EN DJANGO </vt:lpstr>
      <vt:lpstr>CREACIÓN DE LAS TABLAS EN LA BASE DE DATOS</vt:lpstr>
      <vt:lpstr>CREACIÓN DE LAS TABLAS</vt:lpstr>
      <vt:lpstr>CREACIÓN DE LAS TABLAS</vt:lpstr>
      <vt:lpstr>CREACIÓN DE LAS TABLAS</vt:lpstr>
      <vt:lpstr>PANEL DE ADMINISTRACIÓN </vt:lpstr>
      <vt:lpstr>PANEL DE ADMINISTRACIÓN</vt:lpstr>
      <vt:lpstr>PANEL DE ADMINISTRACIÓN</vt:lpstr>
      <vt:lpstr>PANEL DE ADMINISTRACIÓN</vt:lpstr>
      <vt:lpstr>PANEL DE ADMINISTRACIÓN</vt:lpstr>
      <vt:lpstr>PANEL DE ADMINISTRACIÓN</vt:lpstr>
      <vt:lpstr>PANEL DE ADMINISTRACIÓN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WEB</dc:title>
  <cp:lastModifiedBy>Sandra Olea</cp:lastModifiedBy>
  <cp:revision>21</cp:revision>
  <dcterms:modified xsi:type="dcterms:W3CDTF">2020-08-29T17:49:11Z</dcterms:modified>
</cp:coreProperties>
</file>